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0" r:id="rId4"/>
    <p:sldId id="261" r:id="rId5"/>
    <p:sldId id="263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003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631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3800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119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622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73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73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78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23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025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101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786B4-B91B-403B-9249-F77887AA254A}" type="datetimeFigureOut">
              <a:rPr lang="ko-KR" altLang="en-US" smtClean="0"/>
              <a:t>2016-05-11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8C929-5818-4431-938D-01B8DD06CA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962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/>
          </p:cNvSpPr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ko-KR" sz="28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 </a:t>
            </a:r>
            <a:r>
              <a:rPr lang="ko-KR" altLang="en-US" sz="28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 </a:t>
            </a:r>
            <a:r>
              <a:rPr lang="en-US" altLang="ko-KR" sz="28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sz="2800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sz="28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프로그램이 </a:t>
            </a:r>
            <a:r>
              <a:rPr lang="ko-KR" altLang="en-US" sz="28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정상동작 하지 않을 </a:t>
            </a:r>
            <a:r>
              <a:rPr lang="ko-KR" altLang="en-US" sz="28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경우 </a:t>
            </a:r>
            <a:r>
              <a:rPr lang="ko-KR" altLang="en-US" sz="28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조치방안 </a:t>
            </a:r>
            <a:r>
              <a:rPr lang="en-US" altLang="ko-KR" sz="28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</a:p>
          <a:p>
            <a:pPr algn="ctr"/>
            <a:endParaRPr lang="en-US" altLang="ko-KR" sz="2400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Q. </a:t>
            </a:r>
            <a:r>
              <a:rPr lang="ko-KR" altLang="en-US" sz="32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 </a:t>
            </a:r>
            <a:r>
              <a:rPr lang="en-US" altLang="ko-KR" sz="32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sz="3200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sz="32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프로그램이 설치되어있다고 하고 실행이 안될 때</a:t>
            </a:r>
            <a:r>
              <a:rPr lang="en-US" altLang="ko-KR" sz="32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r>
              <a:rPr lang="ko-KR" altLang="en-US" sz="24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lang="ko-KR" altLang="en-US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해결방안 </a:t>
            </a:r>
            <a:r>
              <a:rPr lang="en-US" altLang="ko-KR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#1</a:t>
            </a:r>
            <a:r>
              <a:rPr lang="ko-KR" altLang="en-US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참고</a:t>
            </a:r>
            <a:endParaRPr lang="en-US" altLang="ko-KR" sz="2000" b="1" dirty="0" smtClean="0">
              <a:solidFill>
                <a:srgbClr val="FFFF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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PC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재부팅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후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“SGA Security Center Agent Service” (PMS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에이전트 프로그램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재시작</a:t>
            </a:r>
            <a:endParaRPr lang="en-US" altLang="ko-KR" sz="2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Q</a:t>
            </a:r>
            <a:r>
              <a:rPr lang="en-US" altLang="ko-KR" sz="3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3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방법</a:t>
            </a:r>
            <a:r>
              <a:rPr lang="en-US" altLang="ko-KR" sz="3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#1</a:t>
            </a:r>
            <a:r>
              <a:rPr lang="ko-KR" altLang="en-US" sz="3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해봐도 실행이 안될 때</a:t>
            </a:r>
            <a:r>
              <a:rPr lang="en-US" altLang="ko-KR" sz="3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r>
              <a:rPr lang="en-US" altLang="ko-KR" sz="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</a:t>
            </a:r>
          </a:p>
          <a:p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lang="ko-KR" altLang="en-US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해결방안 </a:t>
            </a:r>
            <a:r>
              <a:rPr lang="en-US" altLang="ko-KR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#2</a:t>
            </a:r>
            <a:r>
              <a:rPr lang="en-US" altLang="ko-KR" sz="2000" b="1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참고</a:t>
            </a:r>
            <a:endParaRPr lang="en-US" altLang="ko-KR" sz="2000" b="1" dirty="0" smtClean="0">
              <a:solidFill>
                <a:srgbClr val="FFFF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 </a:t>
            </a:r>
            <a:r>
              <a:rPr lang="en-US" altLang="ko-KR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sz="20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프로그램을 관리자 권한으로 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강제실행</a:t>
            </a:r>
            <a:endParaRPr lang="en-US" altLang="ko-KR" sz="2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Q. </a:t>
            </a:r>
            <a:r>
              <a:rPr lang="ko-KR" altLang="en-US" sz="3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점검 항목이 존재하지 않는다고 할 때</a:t>
            </a:r>
            <a:r>
              <a:rPr lang="en-US" altLang="ko-KR" sz="3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</a:p>
          <a:p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lang="ko-KR" altLang="en-US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해결방안 </a:t>
            </a:r>
            <a:r>
              <a:rPr lang="en-US" altLang="ko-KR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#3 </a:t>
            </a:r>
            <a:r>
              <a:rPr lang="ko-KR" altLang="en-US" sz="2000" b="1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참고</a:t>
            </a:r>
            <a:endParaRPr lang="en-US" altLang="ko-KR" sz="2000" b="1" dirty="0" smtClean="0">
              <a:solidFill>
                <a:srgbClr val="FFFF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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 </a:t>
            </a:r>
            <a:r>
              <a:rPr lang="en-US" altLang="ko-KR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sz="20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프로그램 업데이트 모듈 강제 실행</a:t>
            </a:r>
            <a:endParaRPr lang="en-US" altLang="ko-KR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2000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endParaRPr lang="en-US" altLang="ko-KR" sz="2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endParaRPr lang="en-US" altLang="ko-KR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endParaRPr lang="ko-KR" altLang="en-US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endParaRPr lang="en-US" altLang="ko-KR" sz="2400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215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1950" y="567126"/>
            <a:ext cx="3248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바탕화면에서 컴퓨터 아이콘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우 클릭 후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011" b="61111"/>
          <a:stretch/>
        </p:blipFill>
        <p:spPr>
          <a:xfrm>
            <a:off x="808863" y="1259624"/>
            <a:ext cx="2664935" cy="216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545973" y="567126"/>
            <a:ext cx="51716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2.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컴퓨터 관리 화면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① 서비스 및 응용 프로그램 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② 서비스 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③ 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SGA Security Center Agent Service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우 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④ 다시 시작 클릭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78" b="22749"/>
          <a:stretch/>
        </p:blipFill>
        <p:spPr>
          <a:xfrm>
            <a:off x="5160983" y="2053679"/>
            <a:ext cx="6383317" cy="41280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9525" y="11248"/>
            <a:ext cx="12182475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해결방안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1. PC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재부팅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후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“SGA </a:t>
            </a:r>
            <a:r>
              <a:rPr lang="en-US" altLang="ko-KR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Security Center Agent Service” (PMS</a:t>
            </a:r>
            <a:r>
              <a:rPr lang="ko-KR" altLang="en-US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에이전트 </a:t>
            </a:r>
            <a:r>
              <a:rPr lang="ko-KR" altLang="en-US" sz="20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프로그램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재시작</a:t>
            </a:r>
            <a:endParaRPr lang="ko-KR" altLang="en-US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오른쪽 화살표 9"/>
          <p:cNvSpPr/>
          <p:nvPr/>
        </p:nvSpPr>
        <p:spPr>
          <a:xfrm>
            <a:off x="3819525" y="723902"/>
            <a:ext cx="516898" cy="53572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209675" y="1876426"/>
            <a:ext cx="752475" cy="1870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245100" y="4000229"/>
            <a:ext cx="1343025" cy="1780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483225" y="4266929"/>
            <a:ext cx="543719" cy="1780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272145" y="3738077"/>
            <a:ext cx="2743518" cy="1780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9372044" y="4502833"/>
            <a:ext cx="543719" cy="1780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4912152" y="3879853"/>
            <a:ext cx="403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①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47419" y="4152248"/>
            <a:ext cx="403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②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33911" y="3630897"/>
            <a:ext cx="403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③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28769" y="4373336"/>
            <a:ext cx="403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④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95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5" y="11248"/>
            <a:ext cx="12182475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해결방안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프로그램을 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관리자 권한으로 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강제실행</a:t>
            </a:r>
            <a:endParaRPr lang="ko-KR" altLang="en-US" sz="2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567126"/>
            <a:ext cx="32480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① 바탕화면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컴퓨터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더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블클릭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② 로컬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(C:)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더블클릭</a:t>
            </a:r>
          </a:p>
          <a:p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b="6868"/>
          <a:stretch/>
        </p:blipFill>
        <p:spPr>
          <a:xfrm>
            <a:off x="353203" y="1877057"/>
            <a:ext cx="647700" cy="81612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53204" y="1877058"/>
            <a:ext cx="647700" cy="815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0" t="18350" r="38646" b="43940"/>
          <a:stretch/>
        </p:blipFill>
        <p:spPr>
          <a:xfrm>
            <a:off x="1328114" y="1488618"/>
            <a:ext cx="1892508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직사각형 9"/>
          <p:cNvSpPr/>
          <p:nvPr/>
        </p:nvSpPr>
        <p:spPr>
          <a:xfrm>
            <a:off x="1366038" y="1714912"/>
            <a:ext cx="1841772" cy="3828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063957" y="556391"/>
            <a:ext cx="4628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①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32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비트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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Program Files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클릭</a:t>
            </a:r>
          </a:p>
          <a:p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②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64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비트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Program Files(x86)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클릭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0" t="68876" r="45297" b="19174"/>
          <a:stretch/>
        </p:blipFill>
        <p:spPr>
          <a:xfrm>
            <a:off x="9140285" y="1209674"/>
            <a:ext cx="2554213" cy="8899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6" t="61586" r="41762" b="17295"/>
          <a:stretch/>
        </p:blipFill>
        <p:spPr>
          <a:xfrm>
            <a:off x="4483645" y="1240917"/>
            <a:ext cx="2424978" cy="10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4308223" y="1561842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①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661089" y="1671030"/>
            <a:ext cx="1337731" cy="1982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661089" y="1908804"/>
            <a:ext cx="1337731" cy="1982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308223" y="1792792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②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75533" y="552764"/>
            <a:ext cx="2557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①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Virus Chaser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② </a:t>
            </a:r>
            <a:r>
              <a:rPr lang="en-US" altLang="ko-KR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pcms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클릭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9140285" y="1491638"/>
            <a:ext cx="1337731" cy="2604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45933" y="3498719"/>
            <a:ext cx="395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①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PASvc.exe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아이콘 마우스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우클릭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② 관리자 권한으로 실행 클릭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58436" r="39394" b="7595"/>
          <a:stretch/>
        </p:blipFill>
        <p:spPr>
          <a:xfrm>
            <a:off x="504462" y="4188972"/>
            <a:ext cx="3352800" cy="19219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TextBox 28"/>
          <p:cNvSpPr txBox="1"/>
          <p:nvPr/>
        </p:nvSpPr>
        <p:spPr>
          <a:xfrm>
            <a:off x="4102804" y="3498719"/>
            <a:ext cx="4455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① </a:t>
            </a:r>
            <a:r>
              <a:rPr lang="en-US" altLang="ko-KR" sz="16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MPIManager.exe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아이콘 마우스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우클릭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② 관리자 권한으로 실행 클릭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31" name="직선 연결선 30"/>
          <p:cNvCxnSpPr/>
          <p:nvPr/>
        </p:nvCxnSpPr>
        <p:spPr>
          <a:xfrm>
            <a:off x="4001985" y="658283"/>
            <a:ext cx="0" cy="536786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8625381" y="658283"/>
            <a:ext cx="0" cy="536786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flipH="1" flipV="1">
            <a:off x="76201" y="3208379"/>
            <a:ext cx="12030074" cy="783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그림 3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2" t="52121" r="36080" b="27728"/>
          <a:stretch/>
        </p:blipFill>
        <p:spPr>
          <a:xfrm>
            <a:off x="4377496" y="4248335"/>
            <a:ext cx="3648075" cy="1266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" name="TextBox 38"/>
          <p:cNvSpPr txBox="1"/>
          <p:nvPr/>
        </p:nvSpPr>
        <p:spPr>
          <a:xfrm>
            <a:off x="184885" y="4809063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①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537751" y="4919296"/>
            <a:ext cx="799160" cy="1982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701206" y="4833761"/>
            <a:ext cx="1510203" cy="1982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1364424" y="4717287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②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71480" y="4120352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①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4324346" y="4230585"/>
            <a:ext cx="1093294" cy="1982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5651046" y="4509505"/>
            <a:ext cx="1510203" cy="1982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5314264" y="4401498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②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5933" y="1580055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①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31578" y="1419659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②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775533" y="3522918"/>
            <a:ext cx="34307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6.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바탕화면에 생성된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내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아이콘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우클릭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후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관리자 권한으로 실행 클릭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1" name="그림 5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65" b="68182"/>
          <a:stretch/>
        </p:blipFill>
        <p:spPr>
          <a:xfrm>
            <a:off x="8964133" y="4509505"/>
            <a:ext cx="2990850" cy="1800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2" name="직사각형 51"/>
          <p:cNvSpPr/>
          <p:nvPr/>
        </p:nvSpPr>
        <p:spPr>
          <a:xfrm>
            <a:off x="9451521" y="6041617"/>
            <a:ext cx="1510203" cy="1982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t="10906" r="32693"/>
          <a:stretch/>
        </p:blipFill>
        <p:spPr>
          <a:xfrm>
            <a:off x="9140284" y="2133374"/>
            <a:ext cx="2575465" cy="6850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8" name="TextBox 37"/>
          <p:cNvSpPr txBox="1"/>
          <p:nvPr/>
        </p:nvSpPr>
        <p:spPr>
          <a:xfrm>
            <a:off x="8775533" y="1429360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①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809694" y="2435549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②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9140285" y="2521350"/>
            <a:ext cx="1337731" cy="2604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9828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5" y="11248"/>
            <a:ext cx="12182475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해결방안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#3.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프로그램 업데이트 모듈 강제 실행</a:t>
            </a:r>
            <a:endParaRPr lang="en-US" altLang="ko-KR" sz="2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1950" y="548076"/>
            <a:ext cx="5187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윈도우 탐색기 실행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단축키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윈도우키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+ E)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50" y="548076"/>
            <a:ext cx="457200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950" y="3624651"/>
            <a:ext cx="10483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윈도우 탐색기 주소입력란에 아래 경로 입력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1) 32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비트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Windows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C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:\Program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Files\Virus 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Chaser\</a:t>
            </a:r>
            <a:r>
              <a:rPr lang="en-US" altLang="ko-KR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pcms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\patch\_</a:t>
            </a:r>
            <a:r>
              <a:rPr lang="en-US" altLang="ko-KR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incomming_files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2) 64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비트 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Windows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C:\Program Files (x86)\Virus Chaser\</a:t>
            </a:r>
            <a:r>
              <a:rPr lang="en-US" altLang="ko-KR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pcms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\patch\_</a:t>
            </a:r>
            <a:r>
              <a:rPr lang="en-US" altLang="ko-KR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incomming_files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17408"/>
            <a:ext cx="5797404" cy="252000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43" b="72905"/>
          <a:stretch/>
        </p:blipFill>
        <p:spPr>
          <a:xfrm>
            <a:off x="6656518" y="5104555"/>
            <a:ext cx="5196079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직사각형 11"/>
          <p:cNvSpPr/>
          <p:nvPr/>
        </p:nvSpPr>
        <p:spPr>
          <a:xfrm>
            <a:off x="7300595" y="5400675"/>
            <a:ext cx="3796032" cy="1703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 rot="20882056">
            <a:off x="6332220" y="4834586"/>
            <a:ext cx="1936749" cy="369332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64</a:t>
            </a:r>
            <a:r>
              <a:rPr lang="ko-KR" altLang="en-US" dirty="0" smtClean="0">
                <a:solidFill>
                  <a:srgbClr val="FF0000"/>
                </a:solidFill>
              </a:rPr>
              <a:t>비트 </a:t>
            </a:r>
            <a:r>
              <a:rPr lang="en-US" altLang="ko-KR" dirty="0" smtClean="0">
                <a:solidFill>
                  <a:srgbClr val="FF0000"/>
                </a:solidFill>
              </a:rPr>
              <a:t>Windows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95" b="71327"/>
          <a:stretch/>
        </p:blipFill>
        <p:spPr>
          <a:xfrm>
            <a:off x="819150" y="5104555"/>
            <a:ext cx="5110163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직사각형 15"/>
          <p:cNvSpPr/>
          <p:nvPr/>
        </p:nvSpPr>
        <p:spPr>
          <a:xfrm>
            <a:off x="1452345" y="5400675"/>
            <a:ext cx="3062505" cy="1703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 rot="20882056">
            <a:off x="483970" y="4834586"/>
            <a:ext cx="1936749" cy="369332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32</a:t>
            </a:r>
            <a:r>
              <a:rPr lang="ko-KR" altLang="en-US" dirty="0" smtClean="0">
                <a:solidFill>
                  <a:srgbClr val="FF0000"/>
                </a:solidFill>
              </a:rPr>
              <a:t>비트 </a:t>
            </a:r>
            <a:r>
              <a:rPr lang="en-US" altLang="ko-KR" dirty="0" smtClean="0">
                <a:solidFill>
                  <a:srgbClr val="FF0000"/>
                </a:solidFill>
              </a:rPr>
              <a:t>Windows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92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5" y="11248"/>
            <a:ext cx="12182475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해결방안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#3.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프로그램 업데이트 모듈 강제 실행 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계속</a:t>
            </a:r>
            <a:endParaRPr lang="en-US" altLang="ko-KR" sz="20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1950" y="559149"/>
            <a:ext cx="1045510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이동한 폴더에서 아래와 같이 수행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①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가장 최근 날짜로 된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“YYYY-MM-DD 1.exe”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양식의 아이콘 우 클릭 후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바로가기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만들기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③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생성된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“YYYY-MM-DD 1.exe –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바로가기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아이콘을 우 클릭 후 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④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속성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⑤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속성창의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대상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(T)”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맨 뒷부분에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한칸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띄고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en-US" altLang="ko-KR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dbrtjdtnupdate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 후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⑥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확인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클릭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⑦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“YYYY-MM-DD 1.exe –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바로가기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아이콘 더블 클릭하여 내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지키미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프로그램 업데이트 모듈 실행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47" b="10379"/>
          <a:stretch/>
        </p:blipFill>
        <p:spPr>
          <a:xfrm>
            <a:off x="361950" y="2352676"/>
            <a:ext cx="2880000" cy="39719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1275" y="2573830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①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90098" y="2698750"/>
            <a:ext cx="965627" cy="1663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478696" y="5949315"/>
            <a:ext cx="965627" cy="1663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132736" y="5840119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②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23" b="68"/>
          <a:stretch/>
        </p:blipFill>
        <p:spPr>
          <a:xfrm>
            <a:off x="3527700" y="2343229"/>
            <a:ext cx="2880000" cy="39813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196795" y="2471596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③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522758" y="2588896"/>
            <a:ext cx="1235932" cy="1663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4827271" y="6172200"/>
            <a:ext cx="369570" cy="1644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509239" y="6049978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④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450" y="2335498"/>
            <a:ext cx="2880000" cy="323154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70951" y="3252907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⑤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521575" y="3360421"/>
            <a:ext cx="1911349" cy="2051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7586449" y="5287749"/>
            <a:ext cx="681251" cy="2051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235825" y="5182475"/>
            <a:ext cx="41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⑥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0" t="672" b="14127"/>
          <a:stretch/>
        </p:blipFill>
        <p:spPr>
          <a:xfrm>
            <a:off x="9859200" y="2366948"/>
            <a:ext cx="2143601" cy="32017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10226019" y="3393123"/>
            <a:ext cx="293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⑦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0551243" y="3519687"/>
            <a:ext cx="1348657" cy="1696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7603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447</Words>
  <Application>Microsoft Office PowerPoint</Application>
  <PresentationFormat>와이드스크린</PresentationFormat>
  <Paragraphs>77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나눔고딕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정재현</dc:creator>
  <cp:lastModifiedBy>최명호</cp:lastModifiedBy>
  <cp:revision>36</cp:revision>
  <dcterms:created xsi:type="dcterms:W3CDTF">2016-05-10T06:45:29Z</dcterms:created>
  <dcterms:modified xsi:type="dcterms:W3CDTF">2016-05-11T12:20:05Z</dcterms:modified>
</cp:coreProperties>
</file>